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0799763" cy="10799763"/>
  <p:notesSz cx="10799763" cy="10799763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402">
          <p15:clr>
            <a:srgbClr val="A4A3A4"/>
          </p15:clr>
        </p15:guide>
        <p15:guide id="2" pos="34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2490" y="-96"/>
      </p:cViewPr>
      <p:guideLst>
        <p:guide orient="horz" pos="3402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bg>
      <p:bgPr>
        <a:solidFill>
          <a:srgbClr val="18253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809982" y="1767462"/>
            <a:ext cx="9179799" cy="3759917"/>
          </a:xfrm>
        </p:spPr>
        <p:txBody>
          <a:bodyPr anchor="b"/>
          <a:lstStyle>
            <a:lvl1pPr algn="ctr">
              <a:defRPr sz="71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349971" y="5672376"/>
            <a:ext cx="8099822" cy="2607442"/>
          </a:xfrm>
        </p:spPr>
        <p:txBody>
          <a:bodyPr/>
          <a:lstStyle>
            <a:lvl1pPr marL="0" indent="0" algn="ctr">
              <a:buNone/>
              <a:defRPr sz="2850"/>
            </a:lvl1pPr>
            <a:lvl2pPr marL="539999" indent="0" algn="ctr">
              <a:buNone/>
              <a:defRPr sz="2350"/>
            </a:lvl2pPr>
            <a:lvl3pPr marL="1079998" indent="0" algn="ctr">
              <a:buNone/>
              <a:defRPr sz="2150"/>
            </a:lvl3pPr>
            <a:lvl4pPr marL="1619997" indent="0" algn="ctr">
              <a:buNone/>
              <a:defRPr sz="1900"/>
            </a:lvl4pPr>
            <a:lvl5pPr marL="2159996" indent="0" algn="ctr">
              <a:buNone/>
              <a:defRPr sz="1900"/>
            </a:lvl5pPr>
            <a:lvl6pPr marL="2699995" indent="0" algn="ctr">
              <a:buNone/>
              <a:defRPr sz="1900"/>
            </a:lvl6pPr>
            <a:lvl7pPr marL="3239994" indent="0" algn="ctr">
              <a:buNone/>
              <a:defRPr sz="1900"/>
            </a:lvl7pPr>
            <a:lvl8pPr marL="3779992" indent="0" algn="ctr">
              <a:buNone/>
              <a:defRPr sz="1900"/>
            </a:lvl8pPr>
            <a:lvl9pPr marL="4319991" indent="0" algn="ctr">
              <a:buNone/>
              <a:defRPr sz="19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964F818-75A9-4712-9945-D1FAB95AB0E0}" type="datetimeFigureOut">
              <a:rPr lang="ru-RU"/>
              <a:pPr>
                <a:defRPr/>
              </a:pPr>
              <a:t>12.05.2026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2792D1C-9FA0-4856-8851-57C39873F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964F818-75A9-4712-9945-D1FAB95AB0E0}" type="datetimeFigureOut">
              <a:rPr lang="ru-RU"/>
              <a:pPr>
                <a:defRPr/>
              </a:pPr>
              <a:t>12.05.2026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2792D1C-9FA0-4856-8851-57C39873F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7728581" y="574987"/>
            <a:ext cx="2328699" cy="9152300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742484" y="574987"/>
            <a:ext cx="6851100" cy="9152300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964F818-75A9-4712-9945-D1FAB95AB0E0}" type="datetimeFigureOut">
              <a:rPr lang="ru-RU"/>
              <a:pPr>
                <a:defRPr/>
              </a:pPr>
              <a:t>12.05.2026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2792D1C-9FA0-4856-8851-57C39873F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964F818-75A9-4712-9945-D1FAB95AB0E0}" type="datetimeFigureOut">
              <a:rPr lang="ru-RU"/>
              <a:pPr>
                <a:defRPr/>
              </a:pPr>
              <a:t>12.05.2026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2792D1C-9FA0-4856-8851-57C39873F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736859" y="2692444"/>
            <a:ext cx="9314796" cy="4492401"/>
          </a:xfrm>
        </p:spPr>
        <p:txBody>
          <a:bodyPr anchor="b"/>
          <a:lstStyle>
            <a:lvl1pPr>
              <a:defRPr sz="71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6859" y="7227345"/>
            <a:ext cx="9314796" cy="2362447"/>
          </a:xfrm>
        </p:spPr>
        <p:txBody>
          <a:bodyPr/>
          <a:lstStyle>
            <a:lvl1pPr marL="0" indent="0">
              <a:buNone/>
              <a:defRPr sz="2850">
                <a:solidFill>
                  <a:schemeClr val="tx1"/>
                </a:solidFill>
              </a:defRPr>
            </a:lvl1pPr>
            <a:lvl2pPr marL="539999" indent="0">
              <a:buNone/>
              <a:defRPr sz="2350">
                <a:solidFill>
                  <a:schemeClr val="tx1">
                    <a:tint val="75000"/>
                  </a:schemeClr>
                </a:solidFill>
              </a:defRPr>
            </a:lvl2pPr>
            <a:lvl3pPr marL="1079998" indent="0">
              <a:buNone/>
              <a:defRPr sz="2150">
                <a:solidFill>
                  <a:schemeClr val="tx1">
                    <a:tint val="75000"/>
                  </a:schemeClr>
                </a:solidFill>
              </a:defRPr>
            </a:lvl3pPr>
            <a:lvl4pPr marL="16199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599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69999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3999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77999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1999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964F818-75A9-4712-9945-D1FAB95AB0E0}" type="datetimeFigureOut">
              <a:rPr lang="ru-RU"/>
              <a:pPr>
                <a:defRPr/>
              </a:pPr>
              <a:t>12.05.2026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2792D1C-9FA0-4856-8851-57C39873F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742484" y="2874937"/>
            <a:ext cx="4589899" cy="68523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5467380" y="2874937"/>
            <a:ext cx="4589899" cy="68523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964F818-75A9-4712-9945-D1FAB95AB0E0}" type="datetimeFigureOut">
              <a:rPr lang="ru-RU"/>
              <a:pPr>
                <a:defRPr/>
              </a:pPr>
              <a:t>12.05.2026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2792D1C-9FA0-4856-8851-57C39873F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743890" y="574990"/>
            <a:ext cx="9314796" cy="208745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43892" y="2647443"/>
            <a:ext cx="4568805" cy="1297471"/>
          </a:xfrm>
        </p:spPr>
        <p:txBody>
          <a:bodyPr anchor="b"/>
          <a:lstStyle>
            <a:lvl1pPr marL="0" indent="0">
              <a:buNone/>
              <a:defRPr sz="2850" b="1"/>
            </a:lvl1pPr>
            <a:lvl2pPr marL="539999" indent="0">
              <a:buNone/>
              <a:defRPr sz="2350" b="1"/>
            </a:lvl2pPr>
            <a:lvl3pPr marL="1079998" indent="0">
              <a:buNone/>
              <a:defRPr sz="2150" b="1"/>
            </a:lvl3pPr>
            <a:lvl4pPr marL="1619997" indent="0">
              <a:buNone/>
              <a:defRPr sz="1900" b="1"/>
            </a:lvl4pPr>
            <a:lvl5pPr marL="2159996" indent="0">
              <a:buNone/>
              <a:defRPr sz="1900" b="1"/>
            </a:lvl5pPr>
            <a:lvl6pPr marL="2699995" indent="0">
              <a:buNone/>
              <a:defRPr sz="1900" b="1"/>
            </a:lvl6pPr>
            <a:lvl7pPr marL="3239994" indent="0">
              <a:buNone/>
              <a:defRPr sz="1900" b="1"/>
            </a:lvl7pPr>
            <a:lvl8pPr marL="3779992" indent="0">
              <a:buNone/>
              <a:defRPr sz="1900" b="1"/>
            </a:lvl8pPr>
            <a:lvl9pPr marL="4319991" indent="0">
              <a:buNone/>
              <a:defRPr sz="19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743892" y="3944914"/>
            <a:ext cx="4568805" cy="5802373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5467381" y="2647443"/>
            <a:ext cx="4591306" cy="1297471"/>
          </a:xfrm>
        </p:spPr>
        <p:txBody>
          <a:bodyPr anchor="b"/>
          <a:lstStyle>
            <a:lvl1pPr marL="0" indent="0">
              <a:buNone/>
              <a:defRPr sz="2850" b="1"/>
            </a:lvl1pPr>
            <a:lvl2pPr marL="539999" indent="0">
              <a:buNone/>
              <a:defRPr sz="2350" b="1"/>
            </a:lvl2pPr>
            <a:lvl3pPr marL="1079998" indent="0">
              <a:buNone/>
              <a:defRPr sz="2150" b="1"/>
            </a:lvl3pPr>
            <a:lvl4pPr marL="1619997" indent="0">
              <a:buNone/>
              <a:defRPr sz="1900" b="1"/>
            </a:lvl4pPr>
            <a:lvl5pPr marL="2159996" indent="0">
              <a:buNone/>
              <a:defRPr sz="1900" b="1"/>
            </a:lvl5pPr>
            <a:lvl6pPr marL="2699995" indent="0">
              <a:buNone/>
              <a:defRPr sz="1900" b="1"/>
            </a:lvl6pPr>
            <a:lvl7pPr marL="3239994" indent="0">
              <a:buNone/>
              <a:defRPr sz="1900" b="1"/>
            </a:lvl7pPr>
            <a:lvl8pPr marL="3779992" indent="0">
              <a:buNone/>
              <a:defRPr sz="1900" b="1"/>
            </a:lvl8pPr>
            <a:lvl9pPr marL="4319991" indent="0">
              <a:buNone/>
              <a:defRPr sz="19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5467381" y="3944914"/>
            <a:ext cx="4591306" cy="5802373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964F818-75A9-4712-9945-D1FAB95AB0E0}" type="datetimeFigureOut">
              <a:rPr lang="ru-RU"/>
              <a:pPr>
                <a:defRPr/>
              </a:pPr>
              <a:t>12.05.2026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2792D1C-9FA0-4856-8851-57C39873F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964F818-75A9-4712-9945-D1FAB95AB0E0}" type="datetimeFigureOut">
              <a:rPr lang="ru-RU"/>
              <a:pPr>
                <a:defRPr/>
              </a:pPr>
              <a:t>12.05.2026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2792D1C-9FA0-4856-8851-57C39873F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964F818-75A9-4712-9945-D1FAB95AB0E0}" type="datetimeFigureOut">
              <a:rPr lang="ru-RU"/>
              <a:pPr>
                <a:defRPr/>
              </a:pPr>
              <a:t>12.05.2026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2792D1C-9FA0-4856-8851-57C39873F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743890" y="719984"/>
            <a:ext cx="3483205" cy="2519945"/>
          </a:xfrm>
        </p:spPr>
        <p:txBody>
          <a:bodyPr anchor="b"/>
          <a:lstStyle>
            <a:lvl1pPr>
              <a:defRPr sz="38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591306" y="1554968"/>
            <a:ext cx="5467380" cy="7674832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50"/>
            </a:lvl3pPr>
            <a:lvl4pPr>
              <a:defRPr sz="2350"/>
            </a:lvl4pPr>
            <a:lvl5pPr>
              <a:defRPr sz="2350"/>
            </a:lvl5pPr>
            <a:lvl6pPr>
              <a:defRPr sz="2350"/>
            </a:lvl6pPr>
            <a:lvl7pPr>
              <a:defRPr sz="2350"/>
            </a:lvl7pPr>
            <a:lvl8pPr>
              <a:defRPr sz="2350"/>
            </a:lvl8pPr>
            <a:lvl9pPr>
              <a:defRPr sz="235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743890" y="3239929"/>
            <a:ext cx="3483205" cy="6002369"/>
          </a:xfrm>
        </p:spPr>
        <p:txBody>
          <a:bodyPr/>
          <a:lstStyle>
            <a:lvl1pPr marL="0" indent="0">
              <a:buNone/>
              <a:defRPr sz="1900"/>
            </a:lvl1pPr>
            <a:lvl2pPr marL="539999" indent="0">
              <a:buNone/>
              <a:defRPr sz="1650"/>
            </a:lvl2pPr>
            <a:lvl3pPr marL="1079998" indent="0">
              <a:buNone/>
              <a:defRPr sz="1400"/>
            </a:lvl3pPr>
            <a:lvl4pPr marL="1619997" indent="0">
              <a:buNone/>
              <a:defRPr sz="1200"/>
            </a:lvl4pPr>
            <a:lvl5pPr marL="2159996" indent="0">
              <a:buNone/>
              <a:defRPr sz="1200"/>
            </a:lvl5pPr>
            <a:lvl6pPr marL="2699995" indent="0">
              <a:buNone/>
              <a:defRPr sz="1200"/>
            </a:lvl6pPr>
            <a:lvl7pPr marL="3239994" indent="0">
              <a:buNone/>
              <a:defRPr sz="1200"/>
            </a:lvl7pPr>
            <a:lvl8pPr marL="3779992" indent="0">
              <a:buNone/>
              <a:defRPr sz="1200"/>
            </a:lvl8pPr>
            <a:lvl9pPr marL="4319991" indent="0">
              <a:buNone/>
              <a:defRPr sz="12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964F818-75A9-4712-9945-D1FAB95AB0E0}" type="datetimeFigureOut">
              <a:rPr lang="ru-RU"/>
              <a:pPr>
                <a:defRPr/>
              </a:pPr>
              <a:t>12.05.2026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2792D1C-9FA0-4856-8851-57C39873F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743890" y="719984"/>
            <a:ext cx="3483205" cy="2519945"/>
          </a:xfrm>
        </p:spPr>
        <p:txBody>
          <a:bodyPr anchor="b"/>
          <a:lstStyle>
            <a:lvl1pPr>
              <a:defRPr sz="38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4591306" y="1554968"/>
            <a:ext cx="5467380" cy="7674832"/>
          </a:xfrm>
        </p:spPr>
        <p:txBody>
          <a:bodyPr anchor="t"/>
          <a:lstStyle>
            <a:lvl1pPr marL="0" indent="0">
              <a:buNone/>
              <a:defRPr sz="3800"/>
            </a:lvl1pPr>
            <a:lvl2pPr marL="539999" indent="0">
              <a:buNone/>
              <a:defRPr sz="3300"/>
            </a:lvl2pPr>
            <a:lvl3pPr marL="1079998" indent="0">
              <a:buNone/>
              <a:defRPr sz="2850"/>
            </a:lvl3pPr>
            <a:lvl4pPr marL="1619997" indent="0">
              <a:buNone/>
              <a:defRPr sz="2350"/>
            </a:lvl4pPr>
            <a:lvl5pPr marL="2159996" indent="0">
              <a:buNone/>
              <a:defRPr sz="2350"/>
            </a:lvl5pPr>
            <a:lvl6pPr marL="2699995" indent="0">
              <a:buNone/>
              <a:defRPr sz="2350"/>
            </a:lvl6pPr>
            <a:lvl7pPr marL="3239994" indent="0">
              <a:buNone/>
              <a:defRPr sz="2350"/>
            </a:lvl7pPr>
            <a:lvl8pPr marL="3779992" indent="0">
              <a:buNone/>
              <a:defRPr sz="2350"/>
            </a:lvl8pPr>
            <a:lvl9pPr marL="4319991" indent="0">
              <a:buNone/>
              <a:defRPr sz="235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743890" y="3239929"/>
            <a:ext cx="3483205" cy="6002369"/>
          </a:xfrm>
        </p:spPr>
        <p:txBody>
          <a:bodyPr/>
          <a:lstStyle>
            <a:lvl1pPr marL="0" indent="0">
              <a:buNone/>
              <a:defRPr sz="1900"/>
            </a:lvl1pPr>
            <a:lvl2pPr marL="539999" indent="0">
              <a:buNone/>
              <a:defRPr sz="1650"/>
            </a:lvl2pPr>
            <a:lvl3pPr marL="1079998" indent="0">
              <a:buNone/>
              <a:defRPr sz="1400"/>
            </a:lvl3pPr>
            <a:lvl4pPr marL="1619997" indent="0">
              <a:buNone/>
              <a:defRPr sz="1200"/>
            </a:lvl4pPr>
            <a:lvl5pPr marL="2159996" indent="0">
              <a:buNone/>
              <a:defRPr sz="1200"/>
            </a:lvl5pPr>
            <a:lvl6pPr marL="2699995" indent="0">
              <a:buNone/>
              <a:defRPr sz="1200"/>
            </a:lvl6pPr>
            <a:lvl7pPr marL="3239994" indent="0">
              <a:buNone/>
              <a:defRPr sz="1200"/>
            </a:lvl7pPr>
            <a:lvl8pPr marL="3779992" indent="0">
              <a:buNone/>
              <a:defRPr sz="1200"/>
            </a:lvl8pPr>
            <a:lvl9pPr marL="4319991" indent="0">
              <a:buNone/>
              <a:defRPr sz="12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964F818-75A9-4712-9945-D1FAB95AB0E0}" type="datetimeFigureOut">
              <a:rPr lang="ru-RU"/>
              <a:pPr>
                <a:defRPr/>
              </a:pPr>
              <a:t>12.05.2026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2792D1C-9FA0-4856-8851-57C39873F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742484" y="574990"/>
            <a:ext cx="9314796" cy="2087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42484" y="2874937"/>
            <a:ext cx="9314796" cy="685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742484" y="10009783"/>
            <a:ext cx="2429947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964F818-75A9-4712-9945-D1FAB95AB0E0}" type="datetimeFigureOut">
              <a:rPr lang="ru-RU"/>
              <a:pPr>
                <a:defRPr/>
              </a:pPr>
              <a:t>12.05.2026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577422" y="10009783"/>
            <a:ext cx="3644920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627332" y="10009783"/>
            <a:ext cx="2429947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2792D1C-9FA0-4856-8851-57C39873F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079998">
        <a:lnSpc>
          <a:spcPct val="90000"/>
        </a:lnSpc>
        <a:spcBef>
          <a:spcPts val="0"/>
        </a:spcBef>
        <a:buNone/>
        <a:defRPr sz="5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99" indent="-269999" algn="l" defTabSz="1079998">
        <a:lnSpc>
          <a:spcPct val="90000"/>
        </a:lnSpc>
        <a:spcBef>
          <a:spcPts val="1181"/>
        </a:spcBef>
        <a:buFont typeface="Arial"/>
        <a:buChar char="•"/>
        <a:defRPr sz="3300">
          <a:solidFill>
            <a:schemeClr val="tx1"/>
          </a:solidFill>
          <a:latin typeface="+mn-lt"/>
          <a:ea typeface="+mn-ea"/>
          <a:cs typeface="+mn-cs"/>
        </a:defRPr>
      </a:lvl1pPr>
      <a:lvl2pPr marL="809998" indent="-269999" algn="l" defTabSz="1079998">
        <a:lnSpc>
          <a:spcPct val="90000"/>
        </a:lnSpc>
        <a:spcBef>
          <a:spcPts val="591"/>
        </a:spcBef>
        <a:buFont typeface="Arial"/>
        <a:buChar char="•"/>
        <a:defRPr sz="2850">
          <a:solidFill>
            <a:schemeClr val="tx1"/>
          </a:solidFill>
          <a:latin typeface="+mn-lt"/>
          <a:ea typeface="+mn-ea"/>
          <a:cs typeface="+mn-cs"/>
        </a:defRPr>
      </a:lvl2pPr>
      <a:lvl3pPr marL="1349997" indent="-269999" algn="l" defTabSz="1079998">
        <a:lnSpc>
          <a:spcPct val="90000"/>
        </a:lnSpc>
        <a:spcBef>
          <a:spcPts val="591"/>
        </a:spcBef>
        <a:buFont typeface="Arial"/>
        <a:buChar char="•"/>
        <a:defRPr sz="2350">
          <a:solidFill>
            <a:schemeClr val="tx1"/>
          </a:solidFill>
          <a:latin typeface="+mn-lt"/>
          <a:ea typeface="+mn-ea"/>
          <a:cs typeface="+mn-cs"/>
        </a:defRPr>
      </a:lvl3pPr>
      <a:lvl4pPr marL="1889996" indent="-269999" algn="l" defTabSz="1079998">
        <a:lnSpc>
          <a:spcPct val="90000"/>
        </a:lnSpc>
        <a:spcBef>
          <a:spcPts val="591"/>
        </a:spcBef>
        <a:buFont typeface="Arial"/>
        <a:buChar char="•"/>
        <a:defRPr sz="2150">
          <a:solidFill>
            <a:schemeClr val="tx1"/>
          </a:solidFill>
          <a:latin typeface="+mn-lt"/>
          <a:ea typeface="+mn-ea"/>
          <a:cs typeface="+mn-cs"/>
        </a:defRPr>
      </a:lvl4pPr>
      <a:lvl5pPr marL="2429995" indent="-269999" algn="l" defTabSz="1079998">
        <a:lnSpc>
          <a:spcPct val="90000"/>
        </a:lnSpc>
        <a:spcBef>
          <a:spcPts val="591"/>
        </a:spcBef>
        <a:buFont typeface="Arial"/>
        <a:buChar char="•"/>
        <a:defRPr sz="2150">
          <a:solidFill>
            <a:schemeClr val="tx1"/>
          </a:solidFill>
          <a:latin typeface="+mn-lt"/>
          <a:ea typeface="+mn-ea"/>
          <a:cs typeface="+mn-cs"/>
        </a:defRPr>
      </a:lvl5pPr>
      <a:lvl6pPr marL="2969994" indent="-269999" algn="l" defTabSz="1079998">
        <a:lnSpc>
          <a:spcPct val="90000"/>
        </a:lnSpc>
        <a:spcBef>
          <a:spcPts val="591"/>
        </a:spcBef>
        <a:buFont typeface="Arial"/>
        <a:buChar char="•"/>
        <a:defRPr sz="2150">
          <a:solidFill>
            <a:schemeClr val="tx1"/>
          </a:solidFill>
          <a:latin typeface="+mn-lt"/>
          <a:ea typeface="+mn-ea"/>
          <a:cs typeface="+mn-cs"/>
        </a:defRPr>
      </a:lvl6pPr>
      <a:lvl7pPr marL="3509993" indent="-269999" algn="l" defTabSz="1079998">
        <a:lnSpc>
          <a:spcPct val="90000"/>
        </a:lnSpc>
        <a:spcBef>
          <a:spcPts val="591"/>
        </a:spcBef>
        <a:buFont typeface="Arial"/>
        <a:buChar char="•"/>
        <a:defRPr sz="2150">
          <a:solidFill>
            <a:schemeClr val="tx1"/>
          </a:solidFill>
          <a:latin typeface="+mn-lt"/>
          <a:ea typeface="+mn-ea"/>
          <a:cs typeface="+mn-cs"/>
        </a:defRPr>
      </a:lvl7pPr>
      <a:lvl8pPr marL="4049992" indent="-269999" algn="l" defTabSz="1079998">
        <a:lnSpc>
          <a:spcPct val="90000"/>
        </a:lnSpc>
        <a:spcBef>
          <a:spcPts val="591"/>
        </a:spcBef>
        <a:buFont typeface="Arial"/>
        <a:buChar char="•"/>
        <a:defRPr sz="2150">
          <a:solidFill>
            <a:schemeClr val="tx1"/>
          </a:solidFill>
          <a:latin typeface="+mn-lt"/>
          <a:ea typeface="+mn-ea"/>
          <a:cs typeface="+mn-cs"/>
        </a:defRPr>
      </a:lvl8pPr>
      <a:lvl9pPr marL="4589991" indent="-269999" algn="l" defTabSz="1079998">
        <a:lnSpc>
          <a:spcPct val="90000"/>
        </a:lnSpc>
        <a:spcBef>
          <a:spcPts val="591"/>
        </a:spcBef>
        <a:buFont typeface="Arial"/>
        <a:buChar char="•"/>
        <a:defRPr sz="21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98">
        <a:defRPr sz="2150">
          <a:solidFill>
            <a:schemeClr val="tx1"/>
          </a:solidFill>
          <a:latin typeface="+mn-lt"/>
          <a:ea typeface="+mn-ea"/>
          <a:cs typeface="+mn-cs"/>
        </a:defRPr>
      </a:lvl1pPr>
      <a:lvl2pPr marL="539999" algn="l" defTabSz="1079998">
        <a:defRPr sz="2150">
          <a:solidFill>
            <a:schemeClr val="tx1"/>
          </a:solidFill>
          <a:latin typeface="+mn-lt"/>
          <a:ea typeface="+mn-ea"/>
          <a:cs typeface="+mn-cs"/>
        </a:defRPr>
      </a:lvl2pPr>
      <a:lvl3pPr marL="1079998" algn="l" defTabSz="1079998">
        <a:defRPr sz="2150">
          <a:solidFill>
            <a:schemeClr val="tx1"/>
          </a:solidFill>
          <a:latin typeface="+mn-lt"/>
          <a:ea typeface="+mn-ea"/>
          <a:cs typeface="+mn-cs"/>
        </a:defRPr>
      </a:lvl3pPr>
      <a:lvl4pPr marL="1619997" algn="l" defTabSz="1079998">
        <a:defRPr sz="2150">
          <a:solidFill>
            <a:schemeClr val="tx1"/>
          </a:solidFill>
          <a:latin typeface="+mn-lt"/>
          <a:ea typeface="+mn-ea"/>
          <a:cs typeface="+mn-cs"/>
        </a:defRPr>
      </a:lvl4pPr>
      <a:lvl5pPr marL="2159996" algn="l" defTabSz="1079998">
        <a:defRPr sz="2150">
          <a:solidFill>
            <a:schemeClr val="tx1"/>
          </a:solidFill>
          <a:latin typeface="+mn-lt"/>
          <a:ea typeface="+mn-ea"/>
          <a:cs typeface="+mn-cs"/>
        </a:defRPr>
      </a:lvl5pPr>
      <a:lvl6pPr marL="2699995" algn="l" defTabSz="1079998">
        <a:defRPr sz="2150">
          <a:solidFill>
            <a:schemeClr val="tx1"/>
          </a:solidFill>
          <a:latin typeface="+mn-lt"/>
          <a:ea typeface="+mn-ea"/>
          <a:cs typeface="+mn-cs"/>
        </a:defRPr>
      </a:lvl6pPr>
      <a:lvl7pPr marL="3239994" algn="l" defTabSz="1079998">
        <a:defRPr sz="2150">
          <a:solidFill>
            <a:schemeClr val="tx1"/>
          </a:solidFill>
          <a:latin typeface="+mn-lt"/>
          <a:ea typeface="+mn-ea"/>
          <a:cs typeface="+mn-cs"/>
        </a:defRPr>
      </a:lvl7pPr>
      <a:lvl8pPr marL="3779992" algn="l" defTabSz="1079998">
        <a:defRPr sz="2150">
          <a:solidFill>
            <a:schemeClr val="tx1"/>
          </a:solidFill>
          <a:latin typeface="+mn-lt"/>
          <a:ea typeface="+mn-ea"/>
          <a:cs typeface="+mn-cs"/>
        </a:defRPr>
      </a:lvl8pPr>
      <a:lvl9pPr marL="4319991" algn="l" defTabSz="1079998">
        <a:defRPr sz="21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-6127" y="0"/>
            <a:ext cx="10799763" cy="107997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 bwMode="auto">
          <a:xfrm>
            <a:off x="575187" y="2918323"/>
            <a:ext cx="9837174" cy="135421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800" b="1">
                <a:solidFill>
                  <a:srgbClr val="002060"/>
                </a:solidFill>
                <a:latin typeface="Arial Black"/>
                <a:cs typeface="Arial"/>
              </a:rPr>
              <a:t>STUDENT TEAMS COMPETITION IN</a:t>
            </a:r>
            <a:r>
              <a:rPr lang="en-US" sz="2000" b="1">
                <a:solidFill>
                  <a:srgbClr val="322889"/>
                </a:solidFill>
                <a:latin typeface="Arial Black"/>
                <a:cs typeface="Arial"/>
              </a:rPr>
              <a:t/>
            </a:r>
            <a:br>
              <a:rPr lang="en-US" sz="2000" b="1">
                <a:solidFill>
                  <a:srgbClr val="322889"/>
                </a:solidFill>
                <a:latin typeface="Arial Black"/>
                <a:cs typeface="Arial"/>
              </a:rPr>
            </a:br>
            <a:r>
              <a:rPr lang="en-US" sz="3200" b="1">
                <a:solidFill>
                  <a:srgbClr val="AF2585"/>
                </a:solidFill>
                <a:latin typeface="Arial Black"/>
                <a:cs typeface="Arial"/>
              </a:rPr>
              <a:t>NUCLEAR POWER TECHNOLOGIES: FUTURE PROSPECTS</a:t>
            </a:r>
            <a:endParaRPr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871460" y="1217996"/>
            <a:ext cx="9086051" cy="135421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1pPr>
            <a:lvl2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2pPr>
            <a:lvl3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3pPr>
            <a:lvl4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4pPr>
            <a:lvl5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5pPr>
            <a:lvl6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defRPr/>
            </a:pPr>
            <a:r>
              <a:rPr lang="en-US" sz="4400">
                <a:solidFill>
                  <a:srgbClr val="002060"/>
                </a:solidFill>
                <a:latin typeface="Arial Black"/>
                <a:cs typeface="Arial"/>
              </a:rPr>
              <a:t>GLOBAL HACK</a:t>
            </a:r>
            <a:r>
              <a:rPr lang="en-US" sz="4400">
                <a:solidFill>
                  <a:srgbClr val="AF2585"/>
                </a:solidFill>
                <a:latin typeface="Arial Black"/>
                <a:cs typeface="Arial"/>
              </a:rPr>
              <a:t>ATOM</a:t>
            </a:r>
            <a:endParaRPr lang="ru-RU" sz="4400">
              <a:solidFill>
                <a:srgbClr val="AF2585"/>
              </a:solidFill>
              <a:latin typeface="Arial Black"/>
              <a:cs typeface="Arial"/>
            </a:endParaRPr>
          </a:p>
          <a:p>
            <a:pPr algn="ctr">
              <a:defRPr/>
            </a:pPr>
            <a:r>
              <a:rPr lang="en-US" sz="4400">
                <a:solidFill>
                  <a:srgbClr val="002060"/>
                </a:solidFill>
                <a:latin typeface="Arial Black"/>
                <a:cs typeface="Arial"/>
              </a:rPr>
              <a:t>SERBIA</a:t>
            </a:r>
            <a:endParaRPr/>
          </a:p>
        </p:txBody>
      </p:sp>
      <p:sp>
        <p:nvSpPr>
          <p:cNvPr id="17" name="AutoShape 4"/>
          <p:cNvSpPr>
            <a:spLocks noChangeAspect="1" noChangeArrowheads="1"/>
          </p:cNvSpPr>
          <p:nvPr/>
        </p:nvSpPr>
        <p:spPr bwMode="auto">
          <a:xfrm>
            <a:off x="-2520078" y="-1620411"/>
            <a:ext cx="504016" cy="504016"/>
          </a:xfrm>
          <a:prstGeom prst="rect">
            <a:avLst/>
          </a:prstGeom>
          <a:noFill/>
        </p:spPr>
        <p:txBody>
          <a:bodyPr vert="horz" wrap="square" lIns="151206" tIns="75602" rIns="151206" bIns="75602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z="3000"/>
          </a:p>
        </p:txBody>
      </p:sp>
      <p:sp>
        <p:nvSpPr>
          <p:cNvPr id="18" name="AutoShape 5"/>
          <p:cNvSpPr>
            <a:spLocks noChangeAspect="1" noChangeArrowheads="1"/>
          </p:cNvSpPr>
          <p:nvPr/>
        </p:nvSpPr>
        <p:spPr bwMode="auto">
          <a:xfrm>
            <a:off x="-2520078" y="-1620411"/>
            <a:ext cx="504016" cy="504016"/>
          </a:xfrm>
          <a:prstGeom prst="rect">
            <a:avLst/>
          </a:prstGeom>
          <a:noFill/>
        </p:spPr>
        <p:txBody>
          <a:bodyPr vert="horz" wrap="square" lIns="151206" tIns="75602" rIns="151206" bIns="75602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z="3000"/>
          </a:p>
        </p:txBody>
      </p:sp>
      <p:sp>
        <p:nvSpPr>
          <p:cNvPr id="19" name="AutoShape 6"/>
          <p:cNvSpPr>
            <a:spLocks noChangeAspect="1" noChangeArrowheads="1"/>
          </p:cNvSpPr>
          <p:nvPr/>
        </p:nvSpPr>
        <p:spPr bwMode="auto">
          <a:xfrm>
            <a:off x="-2520078" y="-1620411"/>
            <a:ext cx="504016" cy="504016"/>
          </a:xfrm>
          <a:prstGeom prst="rect">
            <a:avLst/>
          </a:prstGeom>
          <a:noFill/>
        </p:spPr>
        <p:txBody>
          <a:bodyPr vert="horz" wrap="square" lIns="151206" tIns="75602" rIns="151206" bIns="75602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z="3000"/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-2520077" y="-2154696"/>
            <a:ext cx="305430" cy="106857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151206" tIns="75602" rIns="151206" bIns="75602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>
                <a:latin typeface="Arial"/>
              </a:rPr>
              <a:t/>
            </a:r>
            <a:br>
              <a:rPr lang="ru-RU" sz="3000">
                <a:latin typeface="Arial"/>
              </a:rPr>
            </a:br>
            <a:endParaRPr lang="ru-RU" sz="3000">
              <a:latin typeface="Arial"/>
            </a:endParaRPr>
          </a:p>
        </p:txBody>
      </p:sp>
      <p:sp>
        <p:nvSpPr>
          <p:cNvPr id="7" name="AutoShape 6" descr="To main page"/>
          <p:cNvSpPr>
            <a:spLocks noChangeAspect="1" noChangeArrowheads="1"/>
          </p:cNvSpPr>
          <p:nvPr/>
        </p:nvSpPr>
        <p:spPr bwMode="auto">
          <a:xfrm>
            <a:off x="5246688" y="524668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>
              <a:latin typeface="Arial"/>
              <a:cs typeface="Arial"/>
            </a:endParaRPr>
          </a:p>
        </p:txBody>
      </p:sp>
      <p:grpSp>
        <p:nvGrpSpPr>
          <p:cNvPr id="5" name="Группа 4"/>
          <p:cNvGrpSpPr/>
          <p:nvPr/>
        </p:nvGrpSpPr>
        <p:grpSpPr bwMode="auto">
          <a:xfrm>
            <a:off x="437661" y="4329956"/>
            <a:ext cx="7321601" cy="4604949"/>
            <a:chOff x="1080255" y="4856027"/>
            <a:chExt cx="9762494" cy="6140152"/>
          </a:xfrm>
        </p:grpSpPr>
        <p:pic>
          <p:nvPicPr>
            <p:cNvPr id="33" name="Рисунок 32" descr="Маркер"/>
            <p:cNvPicPr>
              <a:picLocks noChangeAspect="1"/>
            </p:cNvPicPr>
            <p:nvPr/>
          </p:nvPicPr>
          <p:blipFill>
            <a:blip r:embed="rId2" cstate="print"/>
            <a:stretch/>
          </p:blipFill>
          <p:spPr bwMode="auto">
            <a:xfrm>
              <a:off x="1080255" y="5604654"/>
              <a:ext cx="676934" cy="67693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4" name="Рисунок 53" descr="Ежедневник"/>
            <p:cNvPicPr>
              <a:picLocks noChangeAspect="1"/>
            </p:cNvPicPr>
            <p:nvPr/>
          </p:nvPicPr>
          <p:blipFill>
            <a:blip r:embed="rId3" cstate="print"/>
            <a:stretch/>
          </p:blipFill>
          <p:spPr bwMode="auto">
            <a:xfrm>
              <a:off x="1084595" y="4856027"/>
              <a:ext cx="655844" cy="6558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5" name="TextBox 54"/>
            <p:cNvSpPr txBox="1"/>
            <p:nvPr/>
          </p:nvSpPr>
          <p:spPr bwMode="auto">
            <a:xfrm>
              <a:off x="1985422" y="4922505"/>
              <a:ext cx="8857327" cy="607367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srgbClr val="002060"/>
                  </a:solidFill>
                  <a:latin typeface="Arial Black"/>
                  <a:cs typeface="Arial"/>
                </a:rPr>
                <a:t>26-27 MAY, 2026</a:t>
              </a:r>
              <a:endParaRPr dirty="0"/>
            </a:p>
            <a:p>
              <a:pPr>
                <a:defRPr/>
              </a:pPr>
              <a:endParaRPr lang="en-US" b="1" dirty="0">
                <a:solidFill>
                  <a:srgbClr val="F8FAFC"/>
                </a:solidFill>
                <a:latin typeface="Arial Black"/>
                <a:cs typeface="Arial"/>
              </a:endParaRPr>
            </a:p>
            <a:p>
              <a:pPr>
                <a:defRPr/>
              </a:pPr>
              <a:r>
                <a:rPr lang="en-US" sz="2000" b="1" dirty="0">
                  <a:solidFill>
                    <a:srgbClr val="002060"/>
                  </a:solidFill>
                  <a:latin typeface="Arial Black"/>
                  <a:cs typeface="Arial"/>
                </a:rPr>
                <a:t>UNIVERSITY OF BELGRADE</a:t>
              </a:r>
              <a:endParaRPr dirty="0"/>
            </a:p>
            <a:p>
              <a:pPr>
                <a:defRPr/>
              </a:pPr>
              <a:endParaRPr lang="ru-RU" sz="2000" b="1" dirty="0">
                <a:solidFill>
                  <a:srgbClr val="F8FAFC"/>
                </a:solidFill>
                <a:latin typeface="Arial Black"/>
                <a:cs typeface="Arial"/>
              </a:endParaRPr>
            </a:p>
            <a:p>
              <a:pPr>
                <a:defRPr/>
              </a:pPr>
              <a:r>
                <a:rPr lang="en-US" sz="2000" b="1" dirty="0">
                  <a:solidFill>
                    <a:srgbClr val="002060"/>
                  </a:solidFill>
                  <a:latin typeface="Arial Black"/>
                  <a:cs typeface="Arial"/>
                </a:rPr>
                <a:t>TEAMS OF 6 MEMBERS (5 STUDENTS</a:t>
              </a:r>
              <a:endParaRPr dirty="0"/>
            </a:p>
            <a:p>
              <a:pPr>
                <a:defRPr/>
              </a:pPr>
              <a:r>
                <a:rPr lang="en-US" sz="2000" b="1" dirty="0">
                  <a:solidFill>
                    <a:srgbClr val="002060"/>
                  </a:solidFill>
                  <a:latin typeface="Arial Black"/>
                  <a:cs typeface="Arial"/>
                </a:rPr>
                <a:t>+ 1 RESEARCH SUPERVISOR</a:t>
              </a:r>
              <a:r>
                <a:rPr lang="en-US" sz="2000" b="1" dirty="0" smtClean="0">
                  <a:solidFill>
                    <a:srgbClr val="002060"/>
                  </a:solidFill>
                  <a:latin typeface="Arial Black"/>
                  <a:cs typeface="Arial"/>
                </a:rPr>
                <a:t>)*</a:t>
              </a:r>
              <a:endParaRPr dirty="0"/>
            </a:p>
            <a:p>
              <a:pPr>
                <a:defRPr/>
              </a:pPr>
              <a:endParaRPr lang="en-US" dirty="0">
                <a:solidFill>
                  <a:srgbClr val="F8FAFC"/>
                </a:solidFill>
                <a:latin typeface="Arial Black"/>
              </a:endParaRPr>
            </a:p>
            <a:p>
              <a:pPr>
                <a:defRPr/>
              </a:pPr>
              <a:r>
                <a:rPr lang="en-US" sz="2000" dirty="0">
                  <a:solidFill>
                    <a:srgbClr val="AF2585"/>
                  </a:solidFill>
                  <a:latin typeface="Arial Black"/>
                </a:rPr>
                <a:t>ASK YOUR QUESTIONS</a:t>
              </a:r>
              <a:endParaRPr dirty="0"/>
            </a:p>
            <a:p>
              <a:pPr>
                <a:defRPr/>
              </a:pPr>
              <a:r>
                <a:rPr lang="en-US" dirty="0">
                  <a:solidFill>
                    <a:srgbClr val="002060"/>
                  </a:solidFill>
                  <a:latin typeface="Arial Black"/>
                </a:rPr>
                <a:t>AVNakhabov@mephi.ru</a:t>
              </a:r>
              <a:endParaRPr dirty="0"/>
            </a:p>
            <a:p>
              <a:pPr>
                <a:defRPr/>
              </a:pPr>
              <a:endParaRPr lang="en-US" b="1" dirty="0">
                <a:solidFill>
                  <a:srgbClr val="F8FAFC"/>
                </a:solidFill>
                <a:latin typeface="Arial Black"/>
                <a:cs typeface="Arial"/>
              </a:endParaRPr>
            </a:p>
            <a:p>
              <a:pPr>
                <a:defRPr/>
              </a:pPr>
              <a:r>
                <a:rPr lang="en-US" sz="2000" b="1" dirty="0">
                  <a:solidFill>
                    <a:srgbClr val="AF2585"/>
                  </a:solidFill>
                  <a:latin typeface="Arial Black"/>
                  <a:cs typeface="Arial"/>
                </a:rPr>
                <a:t>REGISTER YOUR TEAM</a:t>
              </a:r>
              <a:r>
                <a:rPr lang="en-US" sz="2000" b="1" dirty="0">
                  <a:solidFill>
                    <a:schemeClr val="bg2">
                      <a:lumMod val="90000"/>
                    </a:schemeClr>
                  </a:solidFill>
                  <a:latin typeface="Arial Black"/>
                  <a:cs typeface="Arial"/>
                </a:rPr>
                <a:t/>
              </a:r>
              <a:br>
                <a:rPr lang="en-US" sz="2000" b="1" dirty="0">
                  <a:solidFill>
                    <a:schemeClr val="bg2">
                      <a:lumMod val="90000"/>
                    </a:schemeClr>
                  </a:solidFill>
                  <a:latin typeface="Arial Black"/>
                  <a:cs typeface="Arial"/>
                </a:rPr>
              </a:br>
              <a:r>
                <a:rPr lang="en-US" sz="2000" b="1" dirty="0">
                  <a:solidFill>
                    <a:srgbClr val="002060"/>
                  </a:solidFill>
                  <a:latin typeface="Arial Black"/>
                  <a:cs typeface="Arial"/>
                </a:rPr>
                <a:t>BEFORE 22 MAY, 2026</a:t>
              </a:r>
              <a:endParaRPr dirty="0"/>
            </a:p>
            <a:p>
              <a:pPr>
                <a:defRPr/>
              </a:pPr>
              <a:endParaRPr lang="en-US" sz="2000" b="1" dirty="0">
                <a:solidFill>
                  <a:srgbClr val="322889"/>
                </a:solidFill>
                <a:latin typeface="Arial Black"/>
                <a:cs typeface="Arial"/>
              </a:endParaRPr>
            </a:p>
            <a:p>
              <a:pPr>
                <a:defRPr/>
              </a:pPr>
              <a:endParaRPr lang="en-US" sz="2000" b="1" dirty="0">
                <a:solidFill>
                  <a:srgbClr val="322889"/>
                </a:solidFill>
                <a:latin typeface="Arial Black"/>
                <a:cs typeface="Arial"/>
              </a:endParaRPr>
            </a:p>
            <a:p>
              <a:pPr>
                <a:defRPr/>
              </a:pPr>
              <a:endParaRPr lang="en-US" b="1" dirty="0">
                <a:solidFill>
                  <a:srgbClr val="322889"/>
                </a:solidFill>
                <a:latin typeface="Arial Black"/>
                <a:cs typeface="Arial"/>
              </a:endParaRPr>
            </a:p>
          </p:txBody>
        </p:sp>
        <p:pic>
          <p:nvPicPr>
            <p:cNvPr id="57" name="Рисунок 56" descr="Группа мужчин"/>
            <p:cNvPicPr>
              <a:picLocks noChangeAspect="1"/>
            </p:cNvPicPr>
            <p:nvPr/>
          </p:nvPicPr>
          <p:blipFill>
            <a:blip r:embed="rId4" cstate="print"/>
            <a:stretch/>
          </p:blipFill>
          <p:spPr bwMode="auto">
            <a:xfrm>
              <a:off x="1080255" y="6554884"/>
              <a:ext cx="676934" cy="67693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" name="TextBox 2"/>
          <p:cNvSpPr txBox="1"/>
          <p:nvPr/>
        </p:nvSpPr>
        <p:spPr bwMode="auto">
          <a:xfrm>
            <a:off x="370704" y="6396015"/>
            <a:ext cx="507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>
                <a:solidFill>
                  <a:srgbClr val="AF2585"/>
                </a:solidFill>
              </a:rPr>
              <a:t>@</a:t>
            </a:r>
            <a:endParaRPr lang="ru-RU" sz="4000">
              <a:solidFill>
                <a:srgbClr val="AF2585"/>
              </a:solidFill>
              <a:latin typeface="Arial Black"/>
            </a:endParaRPr>
          </a:p>
        </p:txBody>
      </p:sp>
      <p:pic>
        <p:nvPicPr>
          <p:cNvPr id="59" name="Рисунок 58" descr="Секундомер"/>
          <p:cNvPicPr>
            <a:picLocks noChangeAspect="1"/>
          </p:cNvPicPr>
          <p:nvPr/>
        </p:nvPicPr>
        <p:blipFill>
          <a:blip r:embed="rId5" cstate="print"/>
          <a:stretch/>
        </p:blipFill>
        <p:spPr bwMode="auto">
          <a:xfrm>
            <a:off x="437661" y="7381178"/>
            <a:ext cx="507682" cy="5076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Рисунок 39" descr="Воспроизвести"/>
          <p:cNvPicPr>
            <a:picLocks noChangeAspect="1"/>
          </p:cNvPicPr>
          <p:nvPr/>
        </p:nvPicPr>
        <p:blipFill>
          <a:blip r:embed="rId6" cstate="print"/>
          <a:stretch/>
        </p:blipFill>
        <p:spPr bwMode="auto">
          <a:xfrm>
            <a:off x="11392019" y="9317070"/>
            <a:ext cx="433846" cy="4338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Рисунок 36" descr="Изображение выглядит как сердце, Красочность, творческий подход&#10;&#10;Содержимое, созданное искусственным интеллектом, может быть неверным."/>
          <p:cNvPicPr>
            <a:picLocks noChangeAspect="1"/>
          </p:cNvPicPr>
          <p:nvPr/>
        </p:nvPicPr>
        <p:blipFill>
          <a:blip r:embed="rId7" cstate="print"/>
          <a:stretch/>
        </p:blipFill>
        <p:spPr bwMode="auto">
          <a:xfrm rot="19788103">
            <a:off x="4466551" y="2616493"/>
            <a:ext cx="11349379" cy="11349379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ка, графический дизайн, дизайн, искусство&#10;&#10;Содержимое, созданное искусственным интеллектом, может быть неверным."/>
          <p:cNvPicPr>
            <a:picLocks noChangeAspect="1"/>
          </p:cNvPicPr>
          <p:nvPr/>
        </p:nvPicPr>
        <p:blipFill>
          <a:blip r:embed="rId8" cstate="print"/>
          <a:stretch/>
        </p:blipFill>
        <p:spPr bwMode="auto">
          <a:xfrm>
            <a:off x="7963130" y="171265"/>
            <a:ext cx="1944362" cy="77400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Графика, Шрифт, логотип, графический дизайн&#10;&#10;Содержимое, созданное искусственным интеллектом, может быть неверным."/>
          <p:cNvPicPr>
            <a:picLocks noChangeAspect="1"/>
          </p:cNvPicPr>
          <p:nvPr/>
        </p:nvPicPr>
        <p:blipFill>
          <a:blip r:embed="rId9" cstate="print"/>
          <a:stretch/>
        </p:blipFill>
        <p:spPr bwMode="auto">
          <a:xfrm>
            <a:off x="1019278" y="344492"/>
            <a:ext cx="2088384" cy="421850"/>
          </a:xfrm>
          <a:prstGeom prst="rect">
            <a:avLst/>
          </a:prstGeom>
        </p:spPr>
      </p:pic>
      <p:pic>
        <p:nvPicPr>
          <p:cNvPr id="26" name="Picture 4" descr="Picture background"/>
          <p:cNvPicPr>
            <a:picLocks noChangeAspect="1" noChangeArrowheads="1"/>
          </p:cNvPicPr>
          <p:nvPr/>
        </p:nvPicPr>
        <p:blipFill>
          <a:blip r:embed="rId10" cstate="print"/>
          <a:stretch/>
        </p:blipFill>
        <p:spPr bwMode="auto">
          <a:xfrm>
            <a:off x="3693312" y="167768"/>
            <a:ext cx="1130040" cy="775298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 cstate="print"/>
          <a:stretch/>
        </p:blipFill>
        <p:spPr bwMode="auto">
          <a:xfrm>
            <a:off x="5116168" y="-21233"/>
            <a:ext cx="2483755" cy="12355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/>
          <a:stretch/>
        </p:blipFill>
        <p:spPr bwMode="auto">
          <a:xfrm>
            <a:off x="2420669" y="8305906"/>
            <a:ext cx="2019600" cy="20196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 bwMode="auto">
          <a:xfrm>
            <a:off x="370704" y="10346739"/>
            <a:ext cx="6642751" cy="276999"/>
          </a:xfrm>
          <a:prstGeom prst="rect">
            <a:avLst/>
          </a:prstGeom>
          <a:grp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rgbClr val="002060"/>
                </a:solidFill>
                <a:latin typeface="Arial Black"/>
                <a:cs typeface="Arial"/>
              </a:rPr>
              <a:t>*Age of participation is up to 35 years, including the team supervisor</a:t>
            </a:r>
            <a:endParaRPr sz="1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/>
    </mc:Fallback>
  </mc:AlternateContent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Тема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</TotalTime>
  <Words>48</Words>
  <Application>Microsoft Office PowerPoint</Application>
  <DocSecurity>0</DocSecurity>
  <PresentationFormat>Custom</PresentationFormat>
  <Paragraphs>18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Slide 1</vt:lpstr>
    </vt:vector>
  </TitlesOfParts>
  <Company>SPecialiST RePack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Vladimir Popovic</cp:lastModifiedBy>
  <cp:revision>269</cp:revision>
  <dcterms:created xsi:type="dcterms:W3CDTF">2021-01-14T15:55:58Z</dcterms:created>
  <dcterms:modified xsi:type="dcterms:W3CDTF">2026-05-12T21:49:54Z</dcterms:modified>
  <dc:identifier/>
  <dc:language/>
  <cp:version/>
</cp:coreProperties>
</file>